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5" r:id="rId3"/>
    <p:sldId id="296" r:id="rId4"/>
    <p:sldId id="297" r:id="rId5"/>
    <p:sldId id="29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8" d="100"/>
          <a:sy n="58" d="100"/>
        </p:scale>
        <p:origin x="-2508" y="-12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8882EE-0067-43FE-8788-4526F07ED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077B7D3-C2F1-4196-B512-A541C34914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0B771EE-421F-4E2C-9ACD-3EB604F3F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46F362C-32AF-4D35-8B42-28E3868B7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7DAE75A-EE57-4582-B0E4-51E7FB3F4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96297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1A65DE9-F950-4649-85DB-FA2642460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874EBCF-B47B-469D-A0BE-F0C727BCBA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F169044-77E8-47E4-85EB-9A3FFBF59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C500BF5-AFEC-4605-8E36-4D28E79A6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A3C8BE4-D74B-45FC-8E2D-4F0AAE641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9040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B5BA9B1B-7E42-4FAE-A43C-E2CA7E4187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A4BB2DE-88BA-4A65-84E6-CA4FDD52E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42BFD7C-23CF-4369-9C03-388D4A694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A28C6ED-57E2-4CC8-AADB-4A85DB561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5CA6E5B-7190-4EDC-965B-810A890FA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7786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4CF770E-6900-4032-A498-405011EAC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DEB4DF9-C60D-4547-B5A7-9E6C295A9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3B73BDB-57F7-4675-8E05-29E512553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9A4681B-9597-4EF6-8174-4AEE45972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5CC0F82-2396-4ADF-A7F2-1736EBCA5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74459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AC1D371-7EFA-485A-9B22-C6B70AB6A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21094BB-1621-4D4E-B38E-BE87C2221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8AE68C5-1C58-456B-98A7-7353B1D0C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A601ABD-FF32-4B6A-A69E-EA14DE732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D649A9-27A3-44A8-BC97-125F16A6A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79655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5CB13B-72CE-431A-8062-D7A6A96E6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BF27C0C-14BA-4CF2-9233-831FC47895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B75CA7B-DEC2-41D1-8859-706CF61D83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8461875-830D-4360-96D5-490158406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23F4921-5923-444F-A4E0-33EC36B9F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D7BA7BE-85CA-43FB-A352-86AE9C80B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87801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578889-2D8D-42DE-B8CD-ED164D14F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53D2C50-3763-4C7E-8920-2E9119D3AE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DC0437D-0986-4677-AD30-C35A45A21B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CFD030E6-6816-4A9B-AE6E-B553FD07E5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B3B197A0-7A64-42F4-BF01-5202786BF3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45CC0680-6269-4510-9EEB-04A8EA86B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29EBD52-8390-4548-8B80-18F9BFBC8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AA4B5A03-43CF-42DF-9BB4-DD7C09D19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16608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FB1F42D-2CB7-497A-BDD2-ED9963960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3A04BC99-7AC2-4C2D-AB3A-5ACC37880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24052AE3-6D97-4A09-B0E9-BF06F0460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532E302-D17F-44F8-8B15-A3F0286CE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60199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AE04995C-BE81-4C5D-B6E2-A467A6469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1881092-ABDB-4777-916E-B2992A270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2D273C0-658F-4C85-A447-7121483D6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8170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FA6FC0D-87EE-448E-859D-D1BED6246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843E229-10CA-4A5C-B2DF-26841D72F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5FA6628-C47A-4C8E-9614-86A4AFD81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FF401FF-9A5B-4B9B-9A76-DA8D83F72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9164E34-E22D-406E-8622-BC9FDF233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B1BDF8C-3AA9-4228-AF68-EA0B594F3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01526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D5D0AD5-A4C9-4E3A-B933-13A97A190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18A41F7-362A-4CAA-BFBF-A8A0214C66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3519E65-B2D5-4F72-B7AE-1CDDAC55E3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99C6B48-44D8-46F6-B86B-FBA8EBB76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C8D3111-B982-44E6-A5C1-DF79C81D9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58C2A0F-9876-490A-975E-24091EAE7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6064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9EFF2C6E-36C2-48D0-BFA2-B9E222B29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1891835-0C3D-46B7-BD64-E0EA5B4BD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1CD6A0B-DD6A-4460-BABE-5DF91C68FC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7A0B615-9A83-4D40-9443-7CAE60C2B4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C60265-8ED5-4991-A851-9ABAA2C72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12B963C3-D6FD-4967-98B4-E4C90D15375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316" y="-76884"/>
            <a:ext cx="12344162" cy="69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620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2">
            <a:extLst>
              <a:ext uri="{FF2B5EF4-FFF2-40B4-BE49-F238E27FC236}">
                <a16:creationId xmlns:a16="http://schemas.microsoft.com/office/drawing/2014/main" xmlns="" id="{2759F487-E905-47A4-BFC0-CBB94796C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054" y="1452564"/>
            <a:ext cx="10995892" cy="2387600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</a:pPr>
            <a:endParaRPr lang="en-ID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ubtitle 3">
            <a:extLst>
              <a:ext uri="{FF2B5EF4-FFF2-40B4-BE49-F238E27FC236}">
                <a16:creationId xmlns:a16="http://schemas.microsoft.com/office/drawing/2014/main" xmlns="" id="{F0D5AD75-8D1D-4BEC-9FDF-4BDA1C68AF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" y="3881438"/>
            <a:ext cx="11315700" cy="1655762"/>
          </a:xfrm>
        </p:spPr>
        <p:txBody>
          <a:bodyPr>
            <a:normAutofit/>
          </a:bodyPr>
          <a:lstStyle/>
          <a:p>
            <a:endParaRPr lang="en-ID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60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5A79F0-1A80-4270-BE2C-576AF865F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58215"/>
            <a:ext cx="10515600" cy="1325563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E6EF3D-AB18-44D7-81C0-F21ECD0E3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4945"/>
            <a:ext cx="10515600" cy="3092018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34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5A79F0-1A80-4270-BE2C-576AF865F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58215"/>
            <a:ext cx="10515600" cy="1325563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E6EF3D-AB18-44D7-81C0-F21ECD0E3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4945"/>
            <a:ext cx="10515600" cy="3092018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47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5A79F0-1A80-4270-BE2C-576AF865F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58215"/>
            <a:ext cx="10515600" cy="1325563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E6EF3D-AB18-44D7-81C0-F21ECD0E3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4945"/>
            <a:ext cx="10515600" cy="3092018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47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5A79F0-1A80-4270-BE2C-576AF865F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58215"/>
            <a:ext cx="10515600" cy="1325563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E6EF3D-AB18-44D7-81C0-F21ECD0E3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4945"/>
            <a:ext cx="10515600" cy="3092018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47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0</Words>
  <Application>Microsoft Office PowerPoint</Application>
  <PresentationFormat>Custom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Widy</dc:creator>
  <cp:lastModifiedBy>ASUS</cp:lastModifiedBy>
  <cp:revision>67</cp:revision>
  <dcterms:created xsi:type="dcterms:W3CDTF">2020-07-13T00:51:28Z</dcterms:created>
  <dcterms:modified xsi:type="dcterms:W3CDTF">2021-06-10T12:02:51Z</dcterms:modified>
</cp:coreProperties>
</file>