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-2508" y="-1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8882EE-0067-43FE-8788-4526F07ED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077B7D3-C2F1-4196-B512-A541C3491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B771EE-421F-4E2C-9ACD-3EB604F3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6F362C-32AF-4D35-8B42-28E3868B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DAE75A-EE57-4582-B0E4-51E7FB3F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629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A65DE9-F950-4649-85DB-FA264246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74EBCF-B47B-469D-A0BE-F0C727BCB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169044-77E8-47E4-85EB-9A3FFBF5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C500BF5-AFEC-4605-8E36-4D28E79A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3C8BE4-D74B-45FC-8E2D-4F0AAE64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04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5BA9B1B-7E42-4FAE-A43C-E2CA7E418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A4BB2DE-88BA-4A65-84E6-CA4FDD52E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2BFD7C-23CF-4369-9C03-388D4A69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28C6ED-57E2-4CC8-AADB-4A85DB56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A6E5B-7190-4EDC-965B-810A890FA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786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F770E-6900-4032-A498-405011EA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EB4DF9-C60D-4547-B5A7-9E6C295A9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B73BDB-57F7-4675-8E05-29E51255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A4681B-9597-4EF6-8174-4AEE4597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C0F82-2396-4ADF-A7F2-1736EBCA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445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C1D371-7EFA-485A-9B22-C6B70AB6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21094BB-1621-4D4E-B38E-BE87C2221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AE68C5-1C58-456B-98A7-7353B1D0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A601ABD-FF32-4B6A-A69E-EA14DE73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D649A9-27A3-44A8-BC97-125F16A6A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965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5CB13B-72CE-431A-8062-D7A6A96E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F27C0C-14BA-4CF2-9233-831FC4789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75CA7B-DEC2-41D1-8859-706CF61D8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8461875-830D-4360-96D5-490158406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3F4921-5923-444F-A4E0-33EC36B9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D7BA7BE-85CA-43FB-A352-86AE9C80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780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578889-2D8D-42DE-B8CD-ED164D14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3D2C50-3763-4C7E-8920-2E9119D3A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DC0437D-0986-4677-AD30-C35A45A21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FD030E6-6816-4A9B-AE6E-B553FD07E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3B197A0-7A64-42F4-BF01-5202786BF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5CC0680-6269-4510-9EEB-04A8EA86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29EBD52-8390-4548-8B80-18F9BFBC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A4B5A03-43CF-42DF-9BB4-DD7C09D1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660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B1F42D-2CB7-497A-BDD2-ED996396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A04BC99-7AC2-4C2D-AB3A-5ACC3788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4052AE3-6D97-4A09-B0E9-BF06F0460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532E302-D17F-44F8-8B15-A3F0286C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19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E04995C-BE81-4C5D-B6E2-A467A646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1881092-ABDB-4777-916E-B2992A270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2D273C0-658F-4C85-A447-7121483D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817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A6FC0D-87EE-448E-859D-D1BED624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43E229-10CA-4A5C-B2DF-26841D72F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5FA6628-C47A-4C8E-9614-86A4AFD81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401FF-9A5B-4B9B-9A76-DA8D83F7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164E34-E22D-406E-8622-BC9FDF23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1BDF8C-3AA9-4228-AF68-EA0B594F3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152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5D0AD5-A4C9-4E3A-B933-13A97A19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18A41F7-362A-4CAA-BFBF-A8A0214C6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3519E65-B2D5-4F72-B7AE-1CDDAC55E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99C6B48-44D8-46F6-B86B-FBA8EBB7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8D3111-B982-44E6-A5C1-DF79C81D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8C2A0F-9876-490A-975E-24091EAE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064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EFF2C6E-36C2-48D0-BFA2-B9E222B29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891835-0C3D-46B7-BD64-E0EA5B4BD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CD6A0B-DD6A-4460-BABE-5DF91C68F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7A0B615-9A83-4D40-9443-7CAE60C2B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C60265-8ED5-4991-A851-9ABAA2C72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2B963C3-D6FD-4967-98B4-E4C90D15375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316" y="-76884"/>
            <a:ext cx="12344163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xmlns="" id="{2759F487-E905-47A4-BFC0-CBB94796C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54" y="1452564"/>
            <a:ext cx="10995892" cy="23876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endParaRPr lang="en-ID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xmlns="" id="{F0D5AD75-8D1D-4BEC-9FDF-4BDA1C68A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881438"/>
            <a:ext cx="11315700" cy="1655762"/>
          </a:xfrm>
        </p:spPr>
        <p:txBody>
          <a:bodyPr>
            <a:normAutofit/>
          </a:bodyPr>
          <a:lstStyle/>
          <a:p>
            <a:endParaRPr lang="en-ID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Widy</dc:creator>
  <cp:lastModifiedBy>ASUS</cp:lastModifiedBy>
  <cp:revision>63</cp:revision>
  <dcterms:created xsi:type="dcterms:W3CDTF">2020-07-13T00:51:28Z</dcterms:created>
  <dcterms:modified xsi:type="dcterms:W3CDTF">2021-06-10T12:01:05Z</dcterms:modified>
</cp:coreProperties>
</file>